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6C06-3D95-4CDA-B7BF-1BE3F0C629F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5B57-A8C7-4CA7-A57E-C73E80836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3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D6C06-3D95-4CDA-B7BF-1BE3F0C629FF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95B57-A8C7-4CA7-A57E-C73E808368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2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1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47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0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0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1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89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8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0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41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45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7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49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7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Occlusion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96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26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82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89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2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3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42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67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6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1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4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1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13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36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화면 슬라이드 쇼(4:3)</PresentationFormat>
  <Paragraphs>32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변위 매핑(Displacement Mapping)</vt:lpstr>
      <vt:lpstr>법선 매핑(Normal Mapping)</vt:lpstr>
      <vt:lpstr>변위 매핑(Displacement Mapping)</vt:lpstr>
      <vt:lpstr>변위 매핑(Displacement Mapping)</vt:lpstr>
      <vt:lpstr>변위 매핑(Displacement Mapping)</vt:lpstr>
      <vt:lpstr>변위 매핑(Displacement Mapping)</vt:lpstr>
      <vt:lpstr>시차 매핑(Parallax Occlusion Mapping)</vt:lpstr>
      <vt:lpstr>시차 매핑(Parallax Mapping)</vt:lpstr>
      <vt:lpstr>시차 매핑(Parallax Mapping)</vt:lpstr>
      <vt:lpstr>시차 매핑(Parallax Mapping)</vt:lpstr>
      <vt:lpstr>HLSL(High Level Shading Language for DirectX)</vt:lpstr>
      <vt:lpstr>시차 매핑(Parallax Mapping)</vt:lpstr>
      <vt:lpstr>시차 매핑(Parallax Mapping)</vt:lpstr>
      <vt:lpstr>시차 매핑(Parallax Mapping)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2021-09-13T03:10:06Z</dcterms:created>
  <dcterms:modified xsi:type="dcterms:W3CDTF">2021-09-13T03:10:06Z</dcterms:modified>
</cp:coreProperties>
</file>